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1" r:id="rId159"/>
    <p:sldId id="412" r:id="rId160"/>
    <p:sldId id="413" r:id="rId161"/>
    <p:sldId id="414" r:id="rId162"/>
    <p:sldId id="410" r:id="rId163"/>
    <p:sldId id="415" r:id="rId164"/>
    <p:sldId id="416" r:id="rId165"/>
    <p:sldId id="446" r:id="rId166"/>
    <p:sldId id="447" r:id="rId167"/>
    <p:sldId id="417" r:id="rId168"/>
    <p:sldId id="419" r:id="rId169"/>
    <p:sldId id="420" r:id="rId170"/>
    <p:sldId id="421" r:id="rId171"/>
    <p:sldId id="418" r:id="rId172"/>
    <p:sldId id="422" r:id="rId173"/>
    <p:sldId id="423" r:id="rId174"/>
    <p:sldId id="424" r:id="rId175"/>
    <p:sldId id="425" r:id="rId176"/>
    <p:sldId id="427" r:id="rId177"/>
    <p:sldId id="428" r:id="rId178"/>
    <p:sldId id="429" r:id="rId179"/>
    <p:sldId id="426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44" r:id="rId188"/>
    <p:sldId id="445" r:id="rId189"/>
    <p:sldId id="440" r:id="rId190"/>
    <p:sldId id="439" r:id="rId191"/>
    <p:sldId id="441" r:id="rId192"/>
    <p:sldId id="442" r:id="rId193"/>
    <p:sldId id="443" r:id="rId194"/>
    <p:sldId id="492" r:id="rId1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8" d="100"/>
          <a:sy n="168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notesMaster" Target="notesMasters/notesMaster1.xml"/><Relationship Id="rId197" Type="http://schemas.openxmlformats.org/officeDocument/2006/relationships/printerSettings" Target="printerSettings/printerSettings1.bin"/><Relationship Id="rId198" Type="http://schemas.openxmlformats.org/officeDocument/2006/relationships/presProps" Target="presProps.xml"/><Relationship Id="rId19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theme" Target="theme/theme1.xml"/><Relationship Id="rId20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lice_types" TargetMode="Externa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Map_types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  <a:endParaRPr lang="en-US" dirty="0" smtClean="0"/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07143" y="6319762"/>
            <a:ext cx="40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22224</TotalTime>
  <Words>6955</Words>
  <Application>Microsoft Macintosh PowerPoint</Application>
  <PresentationFormat>On-screen Show (4:3)</PresentationFormat>
  <Paragraphs>1733</Paragraphs>
  <Slides>194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5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1089</cp:revision>
  <dcterms:created xsi:type="dcterms:W3CDTF">2016-08-19T13:44:54Z</dcterms:created>
  <dcterms:modified xsi:type="dcterms:W3CDTF">2017-01-26T16:40:31Z</dcterms:modified>
</cp:coreProperties>
</file>